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4"/>
  </p:sldMasterIdLst>
  <p:notesMasterIdLst>
    <p:notesMasterId r:id="rId10"/>
  </p:notesMasterIdLst>
  <p:sldIdLst>
    <p:sldId id="337" r:id="rId5"/>
    <p:sldId id="346" r:id="rId6"/>
    <p:sldId id="347" r:id="rId7"/>
    <p:sldId id="348" r:id="rId8"/>
    <p:sldId id="34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80D58-E4F7-4FC3-B219-1D20EE7F0FFC}" type="datetimeFigureOut">
              <a:rPr lang="en-IN" smtClean="0"/>
              <a:t>30-10-2023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0463E-A946-4DB7-84F1-2B38F7DE12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313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F4745-080E-4B88-8B8B-2992D21A25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E94FCC-663F-4763-BD22-ED6902EECA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A37EB-2F3B-4811-9996-207993AAD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DAFE5-167F-4EF6-8FBA-D3F410C72944}" type="datetime1">
              <a:rPr lang="en-IN" smtClean="0"/>
              <a:t>30-10-2023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36A9E-BCDE-41C3-9CC5-60E542941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Problem Solving using Computers (PSUC) - 2018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7BD90-BB00-4963-8C24-3F10ACCD6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7278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24F1F-5027-4E1F-89BF-075A57C93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8E24CC-301E-4D8A-BFC7-3ED1E685B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69E63-03AB-4658-B659-F96379FA4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E6AF-EBB5-418A-A25D-170388DD6168}" type="datetime1">
              <a:rPr lang="en-IN" smtClean="0"/>
              <a:t>30-10-2023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7C7C-EA7C-43D7-9C98-4953DDD98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Problem Solving using Computers (PSUC) - 2018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FE119-F33A-43B2-ACCD-2210AE6CA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3668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BDDC8D-D96B-4CF8-B742-313A77CEEA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82A008-CAC5-4BD4-B085-79537F13EA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AE035-5983-430E-9A6F-966CA34E8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B7B0-19AB-4644-B871-BA935C8AABF3}" type="datetime1">
              <a:rPr lang="en-IN" smtClean="0"/>
              <a:t>30-10-2023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E1584-0A77-4AB0-ABA1-EF7A9661F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Problem Solving using Computers (PSUC) - 2018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83395-9EB0-45A5-9312-7EF200F5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097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C5458-8B79-452D-921E-0ECB61C2A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33611-6A6B-4C43-BC3F-2D55523D3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D29E3-AC0D-450F-9A49-5C61C4E3A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CC731-763B-4FBA-AFC1-DC99266356FF}" type="datetime1">
              <a:rPr lang="en-IN" smtClean="0"/>
              <a:t>30-10-2023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D0025-6DC4-4532-92BB-0035F529D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Problem Solving using Computers (PSUC) - 2018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B8A83-CA99-4D72-B625-29725E266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7625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BA839-A5B7-418C-BCAD-FF5ECF04D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2CF598-AD66-4E78-BD33-F2CAFCE8F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1A7E6-34A8-42D9-8468-C791AC861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10335-6B27-4CF0-B753-A210F8ABFF82}" type="datetime1">
              <a:rPr lang="en-IN" smtClean="0"/>
              <a:t>30-10-2023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5F426-0C69-4147-90A0-49BD07184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Problem Solving using Computers (PSUC) - 2018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6A7B-B42C-4261-9E1C-BAE9C1802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578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C4AE-95E6-4734-B0CA-6B3F1786F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F3265-9837-449F-B9B5-10EF38B971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C79CB-7734-4551-8220-E3D4D9137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A4707-78EE-4BB5-92F6-BB536223E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4909-6BE4-45C4-9ACB-0BA477BF1A1F}" type="datetime1">
              <a:rPr lang="en-IN" smtClean="0"/>
              <a:t>30-10-2023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88337-0745-4DB8-BCBB-B2C3787A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Problem Solving using Computers (PSUC) - 2018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57A4B-F2B7-413C-B502-1F67C9105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16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25BA4-0615-4F7C-873A-1CE0AB720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E65B24-BF8C-46F6-860A-585437657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755C70-C911-4814-925A-E28281B68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B632A8-B556-4ADA-B8D9-24C84CAD7B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E47CDF-2C21-477A-9E4F-D478C9090B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70FE3E-BEF0-4D27-86EA-E7C127572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BC4AE-F1BE-4657-9F83-ED703FB84759}" type="datetime1">
              <a:rPr lang="en-IN" smtClean="0"/>
              <a:t>30-10-2023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8335C4-93B3-4934-8FAB-308E4C473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Problem Solving using Computers (PSUC) - 2018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261A2-2E89-45BF-9912-25CADFD24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947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0D8C8-DCFC-42DE-B589-797097CE7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FAD1B-25A8-401B-A470-BB8F690D2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36F8-F1E5-41F9-880A-B9D944EFA3DA}" type="datetime1">
              <a:rPr lang="en-IN" smtClean="0"/>
              <a:t>30-10-2023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08D88C-4868-4C00-B069-222F73C23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Problem Solving using Computers (PSUC) - 2018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EB5A61-237C-4FD4-82DC-2C14D4AF2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830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215D0-8CE4-4634-A3FA-8B102DFCB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B15B-18DA-4BA9-A3E3-52581077E768}" type="datetime1">
              <a:rPr lang="en-IN" smtClean="0"/>
              <a:t>30-10-2023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CC80B2-EC71-4848-8516-94910D35E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Problem Solving using Computers (PSUC) - 2018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4BB75-7581-4616-954C-12FD6B12F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2557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6ADD6-0EDC-410D-B6A9-C0379C90A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99FBF-7F3F-496B-8533-E5759A0FF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CF0088-0DCF-454C-BCA0-E08A6B5CE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FB6B-25DA-4495-8891-E5462B4A1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C77B-1F9A-49E7-97B8-74287F76B334}" type="datetime1">
              <a:rPr lang="en-IN" smtClean="0"/>
              <a:t>30-10-2023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4F900-E8EB-4577-9FD7-128CBF6F5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Problem Solving using Computers (PSUC) - 2018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CEBB4-9CD1-4A50-A6DB-D2C7080B3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8462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F0DBF-BFAB-445E-ACC4-A51766A08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32BF54-ABF7-4365-A8C2-EEA4EEFAD6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26C747-C8FB-4EF1-8EDF-C5EE17A2F1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1E11C-023F-4B6F-B57A-7042D7302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557A-F6F7-4693-8E0D-38A8C7820BF4}" type="datetime1">
              <a:rPr lang="en-IN" smtClean="0"/>
              <a:t>30-10-2023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397CEB-9DD0-4B74-BE5C-FB70FBC2D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Problem Solving using Computers (PSUC) - 2018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47B171-7A1B-4CAC-8C40-29BB69356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343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FE960E-A823-46A1-B92C-C835BEC3D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15254"/>
            <a:ext cx="8245807" cy="6283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B4212-C96E-427C-881B-D2A407656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269243"/>
            <a:ext cx="8245806" cy="4907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0C667-5E2D-43CB-81C1-2C89384C16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8657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F1D0E-3482-4660-BED0-07B30CBB73C7}" type="datetime1">
              <a:rPr lang="en-IN" smtClean="0"/>
              <a:t>30-10-2023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0E833-EA5E-4A50-A759-535E45CBDD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58203" y="6356351"/>
            <a:ext cx="6581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CSE 1001 Problem Solving using Computers (PSUC) - 2018</a:t>
            </a:r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06493-223E-484B-B535-A556B9BBAF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15350" y="6356351"/>
            <a:ext cx="3591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EA51C-495D-44A2-B925-9AAC4BD9F0A2}" type="slidenum">
              <a:rPr lang="en-IN" smtClean="0"/>
              <a:pPr/>
              <a:t>‹#›</a:t>
            </a:fld>
            <a:endParaRPr lang="en-IN"/>
          </a:p>
        </p:txBody>
      </p:sp>
      <p:pic>
        <p:nvPicPr>
          <p:cNvPr id="8" name="Picture 7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18E97DF4-2C3E-4424-8C33-C417831B462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286" y="40945"/>
            <a:ext cx="3545006" cy="628309"/>
          </a:xfrm>
          <a:prstGeom prst="rect">
            <a:avLst/>
          </a:prstGeom>
        </p:spPr>
      </p:pic>
      <p:pic>
        <p:nvPicPr>
          <p:cNvPr id="9" name="Picture 8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18E97DF4-2C3E-4424-8C33-C417831B462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286" y="40945"/>
            <a:ext cx="3545006" cy="62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02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C5902DA-758D-48BE-8AEC-4D0C3FDB60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3678" y="46831"/>
            <a:ext cx="6858000" cy="365125"/>
          </a:xfrm>
        </p:spPr>
        <p:txBody>
          <a:bodyPr/>
          <a:lstStyle/>
          <a:p>
            <a:r>
              <a:rPr lang="en-US" dirty="0"/>
              <a:t>A Number Pattern </a:t>
            </a:r>
            <a:endParaRPr lang="en-IN" dirty="0"/>
          </a:p>
        </p:txBody>
      </p:sp>
      <p:sp>
        <p:nvSpPr>
          <p:cNvPr id="102405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241DA8-3B1D-4C8A-AD49-603FE8F1F30F}" type="datetime1">
              <a:rPr lang="en-US" altLang="en-US" smtClean="0"/>
              <a:pPr/>
              <a:t>10/30/2023</a:t>
            </a:fld>
            <a:endParaRPr lang="en-US" altLang="en-US"/>
          </a:p>
        </p:txBody>
      </p:sp>
      <p:sp>
        <p:nvSpPr>
          <p:cNvPr id="10240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CSE 1001                           Department of CSE</a:t>
            </a:r>
          </a:p>
        </p:txBody>
      </p:sp>
      <p:sp>
        <p:nvSpPr>
          <p:cNvPr id="10240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6FF296-7F26-4D16-BF70-0895AE9B7984}" type="slidenum">
              <a:rPr lang="en-US" altLang="en-US" smtClean="0"/>
              <a:pPr/>
              <a:t>1</a:t>
            </a:fld>
            <a:endParaRPr lang="en-US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A624EF5-BC2B-407C-BCFB-68C5E1448F4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85520" y="411956"/>
            <a:ext cx="7254316" cy="594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886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C5902DA-758D-48BE-8AEC-4D0C3FDB60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6127" y="229394"/>
            <a:ext cx="6858000" cy="365125"/>
          </a:xfrm>
        </p:spPr>
        <p:txBody>
          <a:bodyPr/>
          <a:lstStyle/>
          <a:p>
            <a:r>
              <a:rPr lang="en-US" dirty="0"/>
              <a:t>An Another Number Pattern </a:t>
            </a:r>
            <a:endParaRPr lang="en-IN" dirty="0"/>
          </a:p>
        </p:txBody>
      </p:sp>
      <p:sp>
        <p:nvSpPr>
          <p:cNvPr id="102405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241DA8-3B1D-4C8A-AD49-603FE8F1F30F}" type="datetime1">
              <a:rPr lang="en-US" altLang="en-US" smtClean="0"/>
              <a:pPr/>
              <a:t>10/30/2023</a:t>
            </a:fld>
            <a:endParaRPr lang="en-US" altLang="en-US"/>
          </a:p>
        </p:txBody>
      </p:sp>
      <p:sp>
        <p:nvSpPr>
          <p:cNvPr id="10240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CSE 1001                           Department of CSE</a:t>
            </a:r>
          </a:p>
        </p:txBody>
      </p:sp>
      <p:sp>
        <p:nvSpPr>
          <p:cNvPr id="10240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6FF296-7F26-4D16-BF70-0895AE9B7984}" type="slidenum">
              <a:rPr lang="en-US" altLang="en-US" smtClean="0"/>
              <a:pPr/>
              <a:t>2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042D47D-0430-43C0-A611-A275E87A658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53441" y="594519"/>
            <a:ext cx="7230686" cy="5761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639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C5902DA-758D-48BE-8AEC-4D0C3FDB60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6127" y="229394"/>
            <a:ext cx="6858000" cy="365125"/>
          </a:xfrm>
        </p:spPr>
        <p:txBody>
          <a:bodyPr/>
          <a:lstStyle/>
          <a:p>
            <a:r>
              <a:rPr lang="en-US" dirty="0"/>
              <a:t>An Another Number Pattern </a:t>
            </a:r>
            <a:endParaRPr lang="en-IN" dirty="0"/>
          </a:p>
        </p:txBody>
      </p:sp>
      <p:sp>
        <p:nvSpPr>
          <p:cNvPr id="102405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241DA8-3B1D-4C8A-AD49-603FE8F1F30F}" type="datetime1">
              <a:rPr lang="en-US" altLang="en-US" smtClean="0"/>
              <a:pPr/>
              <a:t>10/30/2023</a:t>
            </a:fld>
            <a:endParaRPr lang="en-US" altLang="en-US"/>
          </a:p>
        </p:txBody>
      </p:sp>
      <p:sp>
        <p:nvSpPr>
          <p:cNvPr id="10240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CSE 1001                           Department of CSE</a:t>
            </a:r>
          </a:p>
        </p:txBody>
      </p:sp>
      <p:sp>
        <p:nvSpPr>
          <p:cNvPr id="10240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6FF296-7F26-4D16-BF70-0895AE9B7984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92F569-2F35-410B-BD62-7CCF75B08A4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04240" y="594519"/>
            <a:ext cx="7179887" cy="5761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069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C5902DA-758D-48BE-8AEC-4D0C3FDB60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6127" y="229394"/>
            <a:ext cx="6858000" cy="365125"/>
          </a:xfrm>
        </p:spPr>
        <p:txBody>
          <a:bodyPr/>
          <a:lstStyle/>
          <a:p>
            <a:r>
              <a:rPr lang="en-US" dirty="0"/>
              <a:t>An Another Number Pattern </a:t>
            </a:r>
            <a:endParaRPr lang="en-IN" dirty="0"/>
          </a:p>
        </p:txBody>
      </p:sp>
      <p:sp>
        <p:nvSpPr>
          <p:cNvPr id="102405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241DA8-3B1D-4C8A-AD49-603FE8F1F30F}" type="datetime1">
              <a:rPr lang="en-US" altLang="en-US" smtClean="0"/>
              <a:pPr/>
              <a:t>10/30/2023</a:t>
            </a:fld>
            <a:endParaRPr lang="en-US" altLang="en-US"/>
          </a:p>
        </p:txBody>
      </p:sp>
      <p:sp>
        <p:nvSpPr>
          <p:cNvPr id="10240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CSE 1001                           Department of CSE</a:t>
            </a:r>
          </a:p>
        </p:txBody>
      </p:sp>
      <p:sp>
        <p:nvSpPr>
          <p:cNvPr id="10240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6FF296-7F26-4D16-BF70-0895AE9B7984}" type="slidenum">
              <a:rPr lang="en-US" altLang="en-US" smtClean="0"/>
              <a:pPr/>
              <a:t>4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3B0F0F5-0CCC-4FEE-82DA-E6831B4934F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28650" y="508000"/>
            <a:ext cx="7814310" cy="596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743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C5902DA-758D-48BE-8AEC-4D0C3FDB60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6127" y="229394"/>
            <a:ext cx="6858000" cy="365125"/>
          </a:xfrm>
        </p:spPr>
        <p:txBody>
          <a:bodyPr/>
          <a:lstStyle/>
          <a:p>
            <a:r>
              <a:rPr lang="en-US" dirty="0"/>
              <a:t>An Alphabet Number Pattern </a:t>
            </a:r>
            <a:endParaRPr lang="en-IN" dirty="0"/>
          </a:p>
        </p:txBody>
      </p:sp>
      <p:sp>
        <p:nvSpPr>
          <p:cNvPr id="102405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241DA8-3B1D-4C8A-AD49-603FE8F1F30F}" type="datetime1">
              <a:rPr lang="en-US" altLang="en-US" smtClean="0"/>
              <a:pPr/>
              <a:t>10/30/2023</a:t>
            </a:fld>
            <a:endParaRPr lang="en-US" altLang="en-US"/>
          </a:p>
        </p:txBody>
      </p:sp>
      <p:sp>
        <p:nvSpPr>
          <p:cNvPr id="10240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CSE 1001                           Department of CSE</a:t>
            </a:r>
          </a:p>
        </p:txBody>
      </p:sp>
      <p:sp>
        <p:nvSpPr>
          <p:cNvPr id="10240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6FF296-7F26-4D16-BF70-0895AE9B7984}" type="slidenum">
              <a:rPr lang="en-US" altLang="en-US" smtClean="0"/>
              <a:pPr/>
              <a:t>5</a:t>
            </a:fld>
            <a:endParaRPr lang="en-US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99A606B-E26B-42F0-A5BC-9D646088BE6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28650" y="508000"/>
            <a:ext cx="7804150" cy="5848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445244"/>
      </p:ext>
    </p:extLst>
  </p:cSld>
  <p:clrMapOvr>
    <a:masterClrMapping/>
  </p:clrMapOvr>
</p:sld>
</file>

<file path=ppt/theme/theme1.xml><?xml version="1.0" encoding="utf-8"?>
<a:theme xmlns:a="http://schemas.openxmlformats.org/drawingml/2006/main" name="PSUC2018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UC2018 Template" id="{93EF96F5-E747-46F5-91A5-49A1A8F17C25}" vid="{65C9EF66-907A-46B3-BC73-6E107B4F26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DF5B91811CE1479B5AC94E7432E9CC" ma:contentTypeVersion="2" ma:contentTypeDescription="Create a new document." ma:contentTypeScope="" ma:versionID="4a831d451a7fb25de5e597603941a9bf">
  <xsd:schema xmlns:xsd="http://www.w3.org/2001/XMLSchema" xmlns:xs="http://www.w3.org/2001/XMLSchema" xmlns:p="http://schemas.microsoft.com/office/2006/metadata/properties" xmlns:ns2="09eb9e8c-5042-4e07-b1e7-8851b83ebf39" targetNamespace="http://schemas.microsoft.com/office/2006/metadata/properties" ma:root="true" ma:fieldsID="15c452275c1f3b5e8a1dd815a4fe5520" ns2:_="">
    <xsd:import namespace="09eb9e8c-5042-4e07-b1e7-8851b83ebf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eb9e8c-5042-4e07-b1e7-8851b83ebf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6DD51B-B174-4C0B-BA36-D12779B2D7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D5CA82-C7AB-42AF-A34F-38C7B14048F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E5B8340-7658-46B6-91CC-603740BA2D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eb9e8c-5042-4e07-b1e7-8851b83ebf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PSUC2018 Template</Template>
  <TotalTime>1806</TotalTime>
  <Words>54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PSUC2018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Making, Branching &amp; Switch</dc:title>
  <dc:creator>Mahe</dc:creator>
  <cp:lastModifiedBy>Dr. Gautam Kumar [MU - Jaipur]</cp:lastModifiedBy>
  <cp:revision>54</cp:revision>
  <dcterms:created xsi:type="dcterms:W3CDTF">2018-05-08T11:06:27Z</dcterms:created>
  <dcterms:modified xsi:type="dcterms:W3CDTF">2023-10-30T16:53:34Z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0x01010016DF5B91811CE1479B5AC94E7432E9CC</vt:lpwstr>
  </property>
</Properties>
</file>