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10"/>
  </p:notesMasterIdLst>
  <p:sldIdLst>
    <p:sldId id="337" r:id="rId5"/>
    <p:sldId id="346" r:id="rId6"/>
    <p:sldId id="347" r:id="rId7"/>
    <p:sldId id="348" r:id="rId8"/>
    <p:sldId id="34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30-10-2023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DAFE5-167F-4EF6-8FBA-D3F410C72944}" type="datetime1">
              <a:rPr lang="en-IN" smtClean="0"/>
              <a:t>30-10-2023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727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E6AF-EBB5-418A-A25D-170388DD6168}" type="datetime1">
              <a:rPr lang="en-IN" smtClean="0"/>
              <a:t>30-10-2023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366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B7B0-19AB-4644-B871-BA935C8AABF3}" type="datetime1">
              <a:rPr lang="en-IN" smtClean="0"/>
              <a:t>30-10-2023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097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CC731-763B-4FBA-AFC1-DC99266356FF}" type="datetime1">
              <a:rPr lang="en-IN" smtClean="0"/>
              <a:t>30-10-2023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762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10335-6B27-4CF0-B753-A210F8ABFF82}" type="datetime1">
              <a:rPr lang="en-IN" smtClean="0"/>
              <a:t>30-10-2023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57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4909-6BE4-45C4-9ACB-0BA477BF1A1F}" type="datetime1">
              <a:rPr lang="en-IN" smtClean="0"/>
              <a:t>30-10-2023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1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C4AE-F1BE-4657-9F83-ED703FB84759}" type="datetime1">
              <a:rPr lang="en-IN" smtClean="0"/>
              <a:t>30-10-2023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947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36F8-F1E5-41F9-880A-B9D944EFA3DA}" type="datetime1">
              <a:rPr lang="en-IN" smtClean="0"/>
              <a:t>30-10-2023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830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B15B-18DA-4BA9-A3E3-52581077E768}" type="datetime1">
              <a:rPr lang="en-IN" smtClean="0"/>
              <a:t>30-10-2023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255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FC77B-1F9A-49E7-97B8-74287F76B334}" type="datetime1">
              <a:rPr lang="en-IN" smtClean="0"/>
              <a:t>30-10-2023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46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557A-F6F7-4693-8E0D-38A8C7820BF4}" type="datetime1">
              <a:rPr lang="en-IN" smtClean="0"/>
              <a:t>30-10-2023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CSE 1001 Problem Solving using Computers (PSUC) - 2018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43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F1D0E-3482-4660-BED0-07B30CBB73C7}" type="datetime1">
              <a:rPr lang="en-IN" smtClean="0"/>
              <a:t>30-10-2023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CSE 1001 Problem Solving using Computers (PSUC) - 2018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2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C5902DA-758D-48BE-8AEC-4D0C3FDB60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678" y="46831"/>
            <a:ext cx="6858000" cy="365125"/>
          </a:xfrm>
        </p:spPr>
        <p:txBody>
          <a:bodyPr/>
          <a:lstStyle/>
          <a:p>
            <a:r>
              <a:rPr lang="en-US" dirty="0"/>
              <a:t>A Number Pattern </a:t>
            </a:r>
            <a:endParaRPr lang="en-IN" dirty="0"/>
          </a:p>
        </p:txBody>
      </p:sp>
      <p:sp>
        <p:nvSpPr>
          <p:cNvPr id="102405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241DA8-3B1D-4C8A-AD49-603FE8F1F30F}" type="datetime1">
              <a:rPr lang="en-US" altLang="en-US" smtClean="0"/>
              <a:pPr/>
              <a:t>10/30/2023</a:t>
            </a:fld>
            <a:endParaRPr lang="en-US" altLang="en-US"/>
          </a:p>
        </p:txBody>
      </p:sp>
      <p:sp>
        <p:nvSpPr>
          <p:cNvPr id="10240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CSE 1001                           Department of CSE</a:t>
            </a:r>
          </a:p>
        </p:txBody>
      </p:sp>
      <p:sp>
        <p:nvSpPr>
          <p:cNvPr id="10240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6FF296-7F26-4D16-BF70-0895AE9B7984}" type="slidenum">
              <a:rPr lang="en-US" altLang="en-US" smtClean="0"/>
              <a:pPr/>
              <a:t>1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624EF5-BC2B-407C-BCFB-68C5E1448F4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85520" y="411956"/>
            <a:ext cx="7254316" cy="594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886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C5902DA-758D-48BE-8AEC-4D0C3FDB60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6127" y="229394"/>
            <a:ext cx="6858000" cy="365125"/>
          </a:xfrm>
        </p:spPr>
        <p:txBody>
          <a:bodyPr/>
          <a:lstStyle/>
          <a:p>
            <a:r>
              <a:rPr lang="en-US" dirty="0"/>
              <a:t>An Another Number Pattern </a:t>
            </a:r>
            <a:endParaRPr lang="en-IN" dirty="0"/>
          </a:p>
        </p:txBody>
      </p:sp>
      <p:sp>
        <p:nvSpPr>
          <p:cNvPr id="102405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241DA8-3B1D-4C8A-AD49-603FE8F1F30F}" type="datetime1">
              <a:rPr lang="en-US" altLang="en-US" smtClean="0"/>
              <a:pPr/>
              <a:t>10/30/2023</a:t>
            </a:fld>
            <a:endParaRPr lang="en-US" altLang="en-US"/>
          </a:p>
        </p:txBody>
      </p:sp>
      <p:sp>
        <p:nvSpPr>
          <p:cNvPr id="10240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CSE 1001                           Department of CSE</a:t>
            </a:r>
          </a:p>
        </p:txBody>
      </p:sp>
      <p:sp>
        <p:nvSpPr>
          <p:cNvPr id="10240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6FF296-7F26-4D16-BF70-0895AE9B7984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42D47D-0430-43C0-A611-A275E87A658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53441" y="594519"/>
            <a:ext cx="7230686" cy="576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639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C5902DA-758D-48BE-8AEC-4D0C3FDB60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6127" y="229394"/>
            <a:ext cx="6858000" cy="365125"/>
          </a:xfrm>
        </p:spPr>
        <p:txBody>
          <a:bodyPr/>
          <a:lstStyle/>
          <a:p>
            <a:r>
              <a:rPr lang="en-US" dirty="0"/>
              <a:t>An Another Number Pattern </a:t>
            </a:r>
            <a:endParaRPr lang="en-IN" dirty="0"/>
          </a:p>
        </p:txBody>
      </p:sp>
      <p:sp>
        <p:nvSpPr>
          <p:cNvPr id="102405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241DA8-3B1D-4C8A-AD49-603FE8F1F30F}" type="datetime1">
              <a:rPr lang="en-US" altLang="en-US" smtClean="0"/>
              <a:pPr/>
              <a:t>10/30/2023</a:t>
            </a:fld>
            <a:endParaRPr lang="en-US" altLang="en-US"/>
          </a:p>
        </p:txBody>
      </p:sp>
      <p:sp>
        <p:nvSpPr>
          <p:cNvPr id="10240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CSE 1001                           Department of CSE</a:t>
            </a:r>
          </a:p>
        </p:txBody>
      </p:sp>
      <p:sp>
        <p:nvSpPr>
          <p:cNvPr id="10240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6FF296-7F26-4D16-BF70-0895AE9B7984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92F569-2F35-410B-BD62-7CCF75B08A4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04240" y="594519"/>
            <a:ext cx="7179887" cy="576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069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C5902DA-758D-48BE-8AEC-4D0C3FDB60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6127" y="229394"/>
            <a:ext cx="6858000" cy="365125"/>
          </a:xfrm>
        </p:spPr>
        <p:txBody>
          <a:bodyPr/>
          <a:lstStyle/>
          <a:p>
            <a:r>
              <a:rPr lang="en-US" dirty="0"/>
              <a:t>An Another Number Pattern </a:t>
            </a:r>
            <a:endParaRPr lang="en-IN" dirty="0"/>
          </a:p>
        </p:txBody>
      </p:sp>
      <p:sp>
        <p:nvSpPr>
          <p:cNvPr id="102405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241DA8-3B1D-4C8A-AD49-603FE8F1F30F}" type="datetime1">
              <a:rPr lang="en-US" altLang="en-US" smtClean="0"/>
              <a:pPr/>
              <a:t>10/30/2023</a:t>
            </a:fld>
            <a:endParaRPr lang="en-US" altLang="en-US"/>
          </a:p>
        </p:txBody>
      </p:sp>
      <p:sp>
        <p:nvSpPr>
          <p:cNvPr id="10240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CSE 1001                           Department of CSE</a:t>
            </a:r>
          </a:p>
        </p:txBody>
      </p:sp>
      <p:sp>
        <p:nvSpPr>
          <p:cNvPr id="10240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6FF296-7F26-4D16-BF70-0895AE9B7984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B0F0F5-0CCC-4FEE-82DA-E6831B4934F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28650" y="508000"/>
            <a:ext cx="7814310" cy="596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74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C5902DA-758D-48BE-8AEC-4D0C3FDB60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6127" y="229394"/>
            <a:ext cx="6858000" cy="365125"/>
          </a:xfrm>
        </p:spPr>
        <p:txBody>
          <a:bodyPr/>
          <a:lstStyle/>
          <a:p>
            <a:r>
              <a:rPr lang="en-US" dirty="0"/>
              <a:t>An Alphabet Number Pattern </a:t>
            </a:r>
            <a:endParaRPr lang="en-IN" dirty="0"/>
          </a:p>
        </p:txBody>
      </p:sp>
      <p:sp>
        <p:nvSpPr>
          <p:cNvPr id="102405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241DA8-3B1D-4C8A-AD49-603FE8F1F30F}" type="datetime1">
              <a:rPr lang="en-US" altLang="en-US" smtClean="0"/>
              <a:pPr/>
              <a:t>10/30/2023</a:t>
            </a:fld>
            <a:endParaRPr lang="en-US" altLang="en-US"/>
          </a:p>
        </p:txBody>
      </p:sp>
      <p:sp>
        <p:nvSpPr>
          <p:cNvPr id="10240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CSE 1001                           Department of CSE</a:t>
            </a:r>
          </a:p>
        </p:txBody>
      </p:sp>
      <p:sp>
        <p:nvSpPr>
          <p:cNvPr id="10240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6FF296-7F26-4D16-BF70-0895AE9B7984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9A606B-E26B-42F0-A5BC-9D646088BE6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28650" y="508000"/>
            <a:ext cx="7804150" cy="584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445244"/>
      </p:ext>
    </p:extLst>
  </p:cSld>
  <p:clrMapOvr>
    <a:masterClrMapping/>
  </p:clrMapOvr>
</p:sld>
</file>

<file path=ppt/theme/theme1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2" ma:contentTypeDescription="Create a new document." ma:contentTypeScope="" ma:versionID="4a831d451a7fb25de5e597603941a9bf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15c452275c1f3b5e8a1dd815a4fe552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6DD51B-B174-4C0B-BA36-D12779B2D7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D5CA82-C7AB-42AF-A34F-38C7B14048F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E5B8340-7658-46B6-91CC-603740BA2D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1806</TotalTime>
  <Words>54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PSUC2018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Making, Branching &amp; Switch</dc:title>
  <dc:creator>Mahe</dc:creator>
  <cp:lastModifiedBy>Dr. Gautam Kumar [MU - Jaipur]</cp:lastModifiedBy>
  <cp:revision>54</cp:revision>
  <dcterms:created xsi:type="dcterms:W3CDTF">2018-05-08T11:06:27Z</dcterms:created>
  <dcterms:modified xsi:type="dcterms:W3CDTF">2023-10-30T16:53:34Z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0x01010016DF5B91811CE1479B5AC94E7432E9CC</vt:lpwstr>
  </property>
</Properties>
</file>